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Maven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MavenPro-regular.fntdata"/><Relationship Id="rId16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aven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5818E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25"/>
            <a:ext cx="70278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Credit; </a:t>
            </a:r>
            <a:r>
              <a:rPr lang="en" sz="4800"/>
              <a:t>in America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Consumer Math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Credit?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800"/>
              <a:t>Credit</a:t>
            </a:r>
            <a:r>
              <a:rPr lang="en" sz="1800"/>
              <a:t> is money borrowed to buy something now, with the agreement that it will be paid for later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How it started?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Need for credit arose in the U.S. around the time that the country grew from a </a:t>
            </a:r>
            <a:r>
              <a:rPr i="1" lang="en" sz="1400" u="sng"/>
              <a:t>bartering</a:t>
            </a:r>
            <a:r>
              <a:rPr i="1" lang="en" sz="1400" u="sng"/>
              <a:t> and trading society</a:t>
            </a:r>
            <a:r>
              <a:rPr lang="en" sz="1400"/>
              <a:t> to a </a:t>
            </a:r>
            <a:r>
              <a:rPr i="1" lang="en" sz="1400" u="sng"/>
              <a:t>currency exchange </a:t>
            </a:r>
            <a:r>
              <a:rPr i="1" lang="en" sz="1400" u="sng"/>
              <a:t>economy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During the 1800’s, items started to be manufactured for sale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Consumer credit developed to help families meet their financial needs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 Earliest form of credit was </a:t>
            </a:r>
            <a:r>
              <a:rPr lang="en" sz="1400" u="sng"/>
              <a:t>accounts at the general stores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Wage earners or farmers would pick up supplies and put the amount due “on account.” Then borrowers received a paycheck or harvested the crops, they would pay their account in full, the process would then begin again. </a:t>
            </a:r>
          </a:p>
          <a:p>
            <a:pPr indent="-317500" lvl="2" marL="1371600" rtl="0">
              <a:spcBef>
                <a:spcPts val="0"/>
              </a:spcBef>
              <a:buSzPct val="100000"/>
            </a:pPr>
            <a:r>
              <a:rPr lang="en" sz="1400"/>
              <a:t>The store owners rarely charged interest back then, because it was a convenience that they allowed trusted customers to use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Past </a:t>
            </a:r>
            <a:r>
              <a:rPr lang="en" sz="3600"/>
              <a:t>Growth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241675" y="1597875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As the use of credit expanded, individual purchase power increase.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Credit increase lead to more people able to buy more goods and services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Thus American economy grew at a healthy pace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People were able to buy both necessities and luxuries with the help of credit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Americans standard of living rose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Businesses and consumers benefited from credit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1920-1990, buying on credit became the American way of life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No longer just saved to use for emergencies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Many different forms of credit developed to meet changes in consumer needs and wants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1990s, record number of people declared bankruptcy due to overuse of credit cards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28650" y="3819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Vocabulary of Credit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241675" y="11079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Borrower/ Debtor - </a:t>
            </a:r>
            <a:r>
              <a:rPr lang="en"/>
              <a:t>person that is borrowing money or using credit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Creditor</a:t>
            </a:r>
            <a:r>
              <a:rPr lang="en"/>
              <a:t> - person or company who loans money or extends credit to an individual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Capital</a:t>
            </a:r>
            <a:r>
              <a:rPr lang="en"/>
              <a:t> - property you possess (bank accounts, investments, and other assets) that is worth more than your debts.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Having capital tell creditors that you have accumulated assets and are on your way of being a </a:t>
            </a:r>
            <a:r>
              <a:rPr lang="en"/>
              <a:t>responsible</a:t>
            </a:r>
            <a:r>
              <a:rPr lang="en"/>
              <a:t> citizen; more likely to get a loan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Collateral</a:t>
            </a:r>
            <a:r>
              <a:rPr lang="en"/>
              <a:t> - property pledged to assure payment of a loan you took out.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Used for large purchase or sums of money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you do </a:t>
            </a:r>
            <a:r>
              <a:rPr lang="en" u="sng"/>
              <a:t>not</a:t>
            </a:r>
            <a:r>
              <a:rPr lang="en"/>
              <a:t> make your loan payments, the creditor can/will seize (repossessed) the pledged property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 Example: If you do not repay a loan, the car that you put as collateral can be repossessed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line of credit (</a:t>
            </a:r>
            <a:r>
              <a:rPr lang="en"/>
              <a:t>pre-established amount  of money that can be borrowed on demand with no collateral</a:t>
            </a:r>
            <a:r>
              <a:rPr b="1" lang="en"/>
              <a:t>)</a:t>
            </a:r>
          </a:p>
          <a:p>
            <a:pPr indent="-304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9090"/>
              <a:buFont typeface="Nunito"/>
            </a:pPr>
            <a:r>
              <a:rPr lang="en"/>
              <a:t>Establish through filling out an application with a lender</a:t>
            </a:r>
          </a:p>
          <a:p>
            <a: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Lender examine your income and </a:t>
            </a:r>
            <a:r>
              <a:rPr lang="en"/>
              <a:t>financial</a:t>
            </a:r>
            <a:r>
              <a:rPr lang="en"/>
              <a:t> position and approve an amount they believe can be </a:t>
            </a:r>
            <a:r>
              <a:rPr lang="en"/>
              <a:t>repaid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Money is always </a:t>
            </a:r>
            <a:r>
              <a:rPr lang="en"/>
              <a:t>available</a:t>
            </a:r>
            <a:r>
              <a:rPr lang="en"/>
              <a:t> </a:t>
            </a:r>
            <a:r>
              <a:rPr lang="en"/>
              <a:t>should</a:t>
            </a:r>
            <a:r>
              <a:rPr lang="en"/>
              <a:t> you need 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Vocabulary of Credit Cont.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241675" y="1597875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Principal - </a:t>
            </a:r>
            <a:r>
              <a:rPr lang="en"/>
              <a:t>amount borrowed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Balance due</a:t>
            </a:r>
            <a:r>
              <a:rPr lang="en"/>
              <a:t> - the principal plus the interest for the time you have the loan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Monthly payments are made until you have repaid the balance due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Finance charge</a:t>
            </a:r>
            <a:r>
              <a:rPr lang="en"/>
              <a:t> - total dollar amount of all interest and fees you pay for the use of credit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Price you pay for the privilege of using someone else’s money to buy goods and services now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Minimum payment -</a:t>
            </a:r>
            <a:r>
              <a:rPr lang="en"/>
              <a:t> least amount you may pay that month toward paying off your credit 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b="1" lang="en" sz="1200"/>
              <a:t>Due date - </a:t>
            </a:r>
            <a:r>
              <a:rPr lang="en" sz="1200"/>
              <a:t>specific date that you credit payment is due; both monthly and overall</a:t>
            </a:r>
          </a:p>
          <a:p>
            <a:pPr indent="-304800" lvl="2" marL="1371600" rtl="0">
              <a:spcBef>
                <a:spcPts val="0"/>
              </a:spcBef>
              <a:buSzPct val="100000"/>
            </a:pPr>
            <a:r>
              <a:rPr lang="en" sz="1200"/>
              <a:t>Typically given 10 to 20 day after due date to make payment</a:t>
            </a:r>
          </a:p>
          <a:p>
            <a:pPr indent="-304800" lvl="2" marL="1371600" rtl="0">
              <a:spcBef>
                <a:spcPts val="0"/>
              </a:spcBef>
              <a:buSzPct val="100000"/>
            </a:pPr>
            <a:r>
              <a:rPr lang="en" sz="1200"/>
              <a:t>If you do not pay within the time period you will be charged a </a:t>
            </a:r>
            <a:r>
              <a:rPr b="1" lang="en" sz="1200"/>
              <a:t>late fee (</a:t>
            </a:r>
            <a:r>
              <a:rPr lang="en" sz="1200"/>
              <a:t>charge added to your balance due</a:t>
            </a:r>
            <a:r>
              <a:rPr b="1" lang="en" sz="1200"/>
              <a:t>)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Installment agreement - </a:t>
            </a:r>
            <a:r>
              <a:rPr lang="en"/>
              <a:t>a signed agreement that state you will make regular payments for a set period of time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x="1303800" y="275550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Advantages of Consumer Credit</a:t>
            </a:r>
          </a:p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1303800" y="1592475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Used correctly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expand your purchasing potential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raise your standard of living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Making payments on time helps you to establish good credit 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Good credit records help you to get loans in the future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Provide emergency funds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Sudden need for cash can be </a:t>
            </a:r>
            <a:r>
              <a:rPr lang="en" sz="1200"/>
              <a:t>solved</a:t>
            </a:r>
            <a:r>
              <a:rPr lang="en" sz="1200"/>
              <a:t> by getting a </a:t>
            </a:r>
            <a:r>
              <a:rPr b="1" lang="en" sz="1200"/>
              <a:t>line of credit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Credit is convenient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Advanced notice on sales and special offers both available and not available to public</a:t>
            </a:r>
          </a:p>
          <a:p>
            <a:pPr indent="-228600" lvl="1" marL="914400" rtl="0">
              <a:spcBef>
                <a:spcPts val="0"/>
              </a:spcBef>
            </a:pPr>
            <a:r>
              <a:rPr b="1" lang="en"/>
              <a:t>Deferred billing</a:t>
            </a:r>
            <a:r>
              <a:rPr lang="en"/>
              <a:t> - service available to charge customers whereby purchases are not billed to the customer until later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Examples: Layaway, 0 down don’t pay for 3 months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Carrying a credit card is safer than carrying large sums of money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Disadvantages of Consumer Credit</a:t>
            </a: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Credit purchases may cost more than cash purchases (added service charges)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 tie up future income when you pay/use your credit card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Committed to making payments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Strains your budget, need to find a way to make payment for items you used credit on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Can lead to overspending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Buy more than you can pay back comfortably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End of the month bill, might </a:t>
            </a:r>
            <a:r>
              <a:rPr lang="en"/>
              <a:t>surprise</a:t>
            </a:r>
            <a:r>
              <a:rPr lang="en" sz="1100"/>
              <a:t> you and you cannot pay the bill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Using Credit to much can result in debts so high that you can never pay them off, but will be trying you whole life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Even leads to Bankruptcy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